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57"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66F49-77A8-48FC-9404-45B3A268FAC5}" v="20" dt="2024-03-28T08:26:38.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4B76-4F00-28BD-742C-ECA80B6D5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820E23D-BE41-99E8-4EB4-B10218AC5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0FFE605-D31E-FB68-9AAE-2385956AB285}"/>
              </a:ext>
            </a:extLst>
          </p:cNvPr>
          <p:cNvSpPr>
            <a:spLocks noGrp="1"/>
          </p:cNvSpPr>
          <p:nvPr>
            <p:ph type="dt" sz="half" idx="10"/>
          </p:nvPr>
        </p:nvSpPr>
        <p:spPr/>
        <p:txBody>
          <a:bodyPr/>
          <a:lstStyle/>
          <a:p>
            <a:fld id="{BC76EF2A-A514-4249-A469-68F271CCBFEA}" type="datetimeFigureOut">
              <a:rPr lang="en-AU" smtClean="0"/>
              <a:t>28/03/2024</a:t>
            </a:fld>
            <a:endParaRPr lang="en-AU"/>
          </a:p>
        </p:txBody>
      </p:sp>
      <p:sp>
        <p:nvSpPr>
          <p:cNvPr id="5" name="Footer Placeholder 4">
            <a:extLst>
              <a:ext uri="{FF2B5EF4-FFF2-40B4-BE49-F238E27FC236}">
                <a16:creationId xmlns:a16="http://schemas.microsoft.com/office/drawing/2014/main" id="{568E30BB-31C4-15C9-DB36-B5DA4EEAD0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B063E8-C584-C00A-0C7E-A5F6DA0F0883}"/>
              </a:ext>
            </a:extLst>
          </p:cNvPr>
          <p:cNvSpPr>
            <a:spLocks noGrp="1"/>
          </p:cNvSpPr>
          <p:nvPr>
            <p:ph type="sldNum" sz="quarter" idx="12"/>
          </p:nvPr>
        </p:nvSpPr>
        <p:spPr/>
        <p:txBody>
          <a:bodyPr/>
          <a:lstStyle/>
          <a:p>
            <a:fld id="{CB0A9CF8-5AC2-4690-A895-BF9B3B08C3BB}" type="slidenum">
              <a:rPr lang="en-AU" smtClean="0"/>
              <a:t>‹#›</a:t>
            </a:fld>
            <a:endParaRPr lang="en-AU"/>
          </a:p>
        </p:txBody>
      </p:sp>
    </p:spTree>
    <p:extLst>
      <p:ext uri="{BB962C8B-B14F-4D97-AF65-F5344CB8AC3E}">
        <p14:creationId xmlns:p14="http://schemas.microsoft.com/office/powerpoint/2010/main" val="314014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BCCF-2761-5761-4725-F8A7C950C98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0CC1F00-1CAD-5928-B0E5-54FCE3054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B0C35E2-B0C3-0604-F59F-F40A2C4EBF04}"/>
              </a:ext>
            </a:extLst>
          </p:cNvPr>
          <p:cNvSpPr>
            <a:spLocks noGrp="1"/>
          </p:cNvSpPr>
          <p:nvPr>
            <p:ph type="dt" sz="half" idx="10"/>
          </p:nvPr>
        </p:nvSpPr>
        <p:spPr/>
        <p:txBody>
          <a:bodyPr/>
          <a:lstStyle/>
          <a:p>
            <a:fld id="{BC76EF2A-A514-4249-A469-68F271CCBFEA}" type="datetimeFigureOut">
              <a:rPr lang="en-AU" smtClean="0"/>
              <a:t>28/03/2024</a:t>
            </a:fld>
            <a:endParaRPr lang="en-AU"/>
          </a:p>
        </p:txBody>
      </p:sp>
      <p:sp>
        <p:nvSpPr>
          <p:cNvPr id="5" name="Footer Placeholder 4">
            <a:extLst>
              <a:ext uri="{FF2B5EF4-FFF2-40B4-BE49-F238E27FC236}">
                <a16:creationId xmlns:a16="http://schemas.microsoft.com/office/drawing/2014/main" id="{B0FE112F-8369-C247-BDD7-21C55310B7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DE18D87-D610-5889-9596-9CB3CBED037D}"/>
              </a:ext>
            </a:extLst>
          </p:cNvPr>
          <p:cNvSpPr>
            <a:spLocks noGrp="1"/>
          </p:cNvSpPr>
          <p:nvPr>
            <p:ph type="sldNum" sz="quarter" idx="12"/>
          </p:nvPr>
        </p:nvSpPr>
        <p:spPr/>
        <p:txBody>
          <a:bodyPr/>
          <a:lstStyle/>
          <a:p>
            <a:fld id="{CB0A9CF8-5AC2-4690-A895-BF9B3B08C3BB}" type="slidenum">
              <a:rPr lang="en-AU" smtClean="0"/>
              <a:t>‹#›</a:t>
            </a:fld>
            <a:endParaRPr lang="en-AU"/>
          </a:p>
        </p:txBody>
      </p:sp>
    </p:spTree>
    <p:extLst>
      <p:ext uri="{BB962C8B-B14F-4D97-AF65-F5344CB8AC3E}">
        <p14:creationId xmlns:p14="http://schemas.microsoft.com/office/powerpoint/2010/main" val="251750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06571D-FC10-1B57-D46F-3B65A29899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0A6630D-0BE2-3847-AB2E-8C717E1B99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CE2DBE7-2CAF-34A3-CEBA-749A33199278}"/>
              </a:ext>
            </a:extLst>
          </p:cNvPr>
          <p:cNvSpPr>
            <a:spLocks noGrp="1"/>
          </p:cNvSpPr>
          <p:nvPr>
            <p:ph type="dt" sz="half" idx="10"/>
          </p:nvPr>
        </p:nvSpPr>
        <p:spPr/>
        <p:txBody>
          <a:bodyPr/>
          <a:lstStyle/>
          <a:p>
            <a:fld id="{BC76EF2A-A514-4249-A469-68F271CCBFEA}" type="datetimeFigureOut">
              <a:rPr lang="en-AU" smtClean="0"/>
              <a:t>28/03/2024</a:t>
            </a:fld>
            <a:endParaRPr lang="en-AU"/>
          </a:p>
        </p:txBody>
      </p:sp>
      <p:sp>
        <p:nvSpPr>
          <p:cNvPr id="5" name="Footer Placeholder 4">
            <a:extLst>
              <a:ext uri="{FF2B5EF4-FFF2-40B4-BE49-F238E27FC236}">
                <a16:creationId xmlns:a16="http://schemas.microsoft.com/office/drawing/2014/main" id="{49EA62F5-622A-D953-0E93-AD59328825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54C6A00-37F4-AE57-8E44-B65202C596BA}"/>
              </a:ext>
            </a:extLst>
          </p:cNvPr>
          <p:cNvSpPr>
            <a:spLocks noGrp="1"/>
          </p:cNvSpPr>
          <p:nvPr>
            <p:ph type="sldNum" sz="quarter" idx="12"/>
          </p:nvPr>
        </p:nvSpPr>
        <p:spPr/>
        <p:txBody>
          <a:bodyPr/>
          <a:lstStyle/>
          <a:p>
            <a:fld id="{CB0A9CF8-5AC2-4690-A895-BF9B3B08C3BB}" type="slidenum">
              <a:rPr lang="en-AU" smtClean="0"/>
              <a:t>‹#›</a:t>
            </a:fld>
            <a:endParaRPr lang="en-AU"/>
          </a:p>
        </p:txBody>
      </p:sp>
    </p:spTree>
    <p:extLst>
      <p:ext uri="{BB962C8B-B14F-4D97-AF65-F5344CB8AC3E}">
        <p14:creationId xmlns:p14="http://schemas.microsoft.com/office/powerpoint/2010/main" val="396557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315A-93C5-72C0-46E5-E854F77DDE8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92835F8-DBBC-7FF0-CDB5-D809FECAAD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2063AA9-F0DB-CA10-B2F7-6E853BD5BD8E}"/>
              </a:ext>
            </a:extLst>
          </p:cNvPr>
          <p:cNvSpPr>
            <a:spLocks noGrp="1"/>
          </p:cNvSpPr>
          <p:nvPr>
            <p:ph type="dt" sz="half" idx="10"/>
          </p:nvPr>
        </p:nvSpPr>
        <p:spPr/>
        <p:txBody>
          <a:bodyPr/>
          <a:lstStyle/>
          <a:p>
            <a:fld id="{BC76EF2A-A514-4249-A469-68F271CCBFEA}" type="datetimeFigureOut">
              <a:rPr lang="en-AU" smtClean="0"/>
              <a:t>28/03/2024</a:t>
            </a:fld>
            <a:endParaRPr lang="en-AU"/>
          </a:p>
        </p:txBody>
      </p:sp>
      <p:sp>
        <p:nvSpPr>
          <p:cNvPr id="5" name="Footer Placeholder 4">
            <a:extLst>
              <a:ext uri="{FF2B5EF4-FFF2-40B4-BE49-F238E27FC236}">
                <a16:creationId xmlns:a16="http://schemas.microsoft.com/office/drawing/2014/main" id="{E476CBE1-50E4-CC31-D075-5AF21F1CCD8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76EC0F-275B-9C89-8C68-2198310BAAF4}"/>
              </a:ext>
            </a:extLst>
          </p:cNvPr>
          <p:cNvSpPr>
            <a:spLocks noGrp="1"/>
          </p:cNvSpPr>
          <p:nvPr>
            <p:ph type="sldNum" sz="quarter" idx="12"/>
          </p:nvPr>
        </p:nvSpPr>
        <p:spPr/>
        <p:txBody>
          <a:bodyPr/>
          <a:lstStyle/>
          <a:p>
            <a:fld id="{CB0A9CF8-5AC2-4690-A895-BF9B3B08C3BB}" type="slidenum">
              <a:rPr lang="en-AU" smtClean="0"/>
              <a:t>‹#›</a:t>
            </a:fld>
            <a:endParaRPr lang="en-AU"/>
          </a:p>
        </p:txBody>
      </p:sp>
    </p:spTree>
    <p:extLst>
      <p:ext uri="{BB962C8B-B14F-4D97-AF65-F5344CB8AC3E}">
        <p14:creationId xmlns:p14="http://schemas.microsoft.com/office/powerpoint/2010/main" val="367415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79EC-0B51-CFE9-E373-72EC6F43F9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2B34454-3CAB-1A26-BB22-BCD9075404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D215D1-2B93-2DF2-A155-45837E7FAEE1}"/>
              </a:ext>
            </a:extLst>
          </p:cNvPr>
          <p:cNvSpPr>
            <a:spLocks noGrp="1"/>
          </p:cNvSpPr>
          <p:nvPr>
            <p:ph type="dt" sz="half" idx="10"/>
          </p:nvPr>
        </p:nvSpPr>
        <p:spPr/>
        <p:txBody>
          <a:bodyPr/>
          <a:lstStyle/>
          <a:p>
            <a:fld id="{BC76EF2A-A514-4249-A469-68F271CCBFEA}" type="datetimeFigureOut">
              <a:rPr lang="en-AU" smtClean="0"/>
              <a:t>28/03/2024</a:t>
            </a:fld>
            <a:endParaRPr lang="en-AU"/>
          </a:p>
        </p:txBody>
      </p:sp>
      <p:sp>
        <p:nvSpPr>
          <p:cNvPr id="5" name="Footer Placeholder 4">
            <a:extLst>
              <a:ext uri="{FF2B5EF4-FFF2-40B4-BE49-F238E27FC236}">
                <a16:creationId xmlns:a16="http://schemas.microsoft.com/office/drawing/2014/main" id="{DE8EC3E1-CDAA-3AA2-458A-E02190C181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E073DF-D88F-93AA-BE96-C15AAD280EA1}"/>
              </a:ext>
            </a:extLst>
          </p:cNvPr>
          <p:cNvSpPr>
            <a:spLocks noGrp="1"/>
          </p:cNvSpPr>
          <p:nvPr>
            <p:ph type="sldNum" sz="quarter" idx="12"/>
          </p:nvPr>
        </p:nvSpPr>
        <p:spPr/>
        <p:txBody>
          <a:bodyPr/>
          <a:lstStyle/>
          <a:p>
            <a:fld id="{CB0A9CF8-5AC2-4690-A895-BF9B3B08C3BB}" type="slidenum">
              <a:rPr lang="en-AU" smtClean="0"/>
              <a:t>‹#›</a:t>
            </a:fld>
            <a:endParaRPr lang="en-AU"/>
          </a:p>
        </p:txBody>
      </p:sp>
    </p:spTree>
    <p:extLst>
      <p:ext uri="{BB962C8B-B14F-4D97-AF65-F5344CB8AC3E}">
        <p14:creationId xmlns:p14="http://schemas.microsoft.com/office/powerpoint/2010/main" val="91308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BD9E-4F1A-6294-205A-2DD77FEABD9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46287C5-3659-C791-FCCF-6541F00183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DC2B903-E8A0-7EF1-5140-A09BBC626A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AB87C50-C363-D405-8C56-7F6F97E72C97}"/>
              </a:ext>
            </a:extLst>
          </p:cNvPr>
          <p:cNvSpPr>
            <a:spLocks noGrp="1"/>
          </p:cNvSpPr>
          <p:nvPr>
            <p:ph type="dt" sz="half" idx="10"/>
          </p:nvPr>
        </p:nvSpPr>
        <p:spPr/>
        <p:txBody>
          <a:bodyPr/>
          <a:lstStyle/>
          <a:p>
            <a:fld id="{BC76EF2A-A514-4249-A469-68F271CCBFEA}" type="datetimeFigureOut">
              <a:rPr lang="en-AU" smtClean="0"/>
              <a:t>28/03/2024</a:t>
            </a:fld>
            <a:endParaRPr lang="en-AU"/>
          </a:p>
        </p:txBody>
      </p:sp>
      <p:sp>
        <p:nvSpPr>
          <p:cNvPr id="6" name="Footer Placeholder 5">
            <a:extLst>
              <a:ext uri="{FF2B5EF4-FFF2-40B4-BE49-F238E27FC236}">
                <a16:creationId xmlns:a16="http://schemas.microsoft.com/office/drawing/2014/main" id="{07576C6B-E1F8-35DD-92A5-3C0E28593CC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C2EC3CE-9A27-DE17-D61F-4B92158EE206}"/>
              </a:ext>
            </a:extLst>
          </p:cNvPr>
          <p:cNvSpPr>
            <a:spLocks noGrp="1"/>
          </p:cNvSpPr>
          <p:nvPr>
            <p:ph type="sldNum" sz="quarter" idx="12"/>
          </p:nvPr>
        </p:nvSpPr>
        <p:spPr/>
        <p:txBody>
          <a:bodyPr/>
          <a:lstStyle/>
          <a:p>
            <a:fld id="{CB0A9CF8-5AC2-4690-A895-BF9B3B08C3BB}" type="slidenum">
              <a:rPr lang="en-AU" smtClean="0"/>
              <a:t>‹#›</a:t>
            </a:fld>
            <a:endParaRPr lang="en-AU"/>
          </a:p>
        </p:txBody>
      </p:sp>
    </p:spTree>
    <p:extLst>
      <p:ext uri="{BB962C8B-B14F-4D97-AF65-F5344CB8AC3E}">
        <p14:creationId xmlns:p14="http://schemas.microsoft.com/office/powerpoint/2010/main" val="294203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09A5-574B-6907-AF13-24B4160A975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112BB13-13ED-7D8D-1A1C-156FA12FBF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9A2045-44F5-3806-C36A-CC712FCA1F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73334C3-38AC-7F39-077B-410637FD3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0F2913-FE60-3A5D-F0C7-D41F1288D4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5ED5D75-8BC4-9836-9B41-A855DBD52C71}"/>
              </a:ext>
            </a:extLst>
          </p:cNvPr>
          <p:cNvSpPr>
            <a:spLocks noGrp="1"/>
          </p:cNvSpPr>
          <p:nvPr>
            <p:ph type="dt" sz="half" idx="10"/>
          </p:nvPr>
        </p:nvSpPr>
        <p:spPr/>
        <p:txBody>
          <a:bodyPr/>
          <a:lstStyle/>
          <a:p>
            <a:fld id="{BC76EF2A-A514-4249-A469-68F271CCBFEA}" type="datetimeFigureOut">
              <a:rPr lang="en-AU" smtClean="0"/>
              <a:t>28/03/2024</a:t>
            </a:fld>
            <a:endParaRPr lang="en-AU"/>
          </a:p>
        </p:txBody>
      </p:sp>
      <p:sp>
        <p:nvSpPr>
          <p:cNvPr id="8" name="Footer Placeholder 7">
            <a:extLst>
              <a:ext uri="{FF2B5EF4-FFF2-40B4-BE49-F238E27FC236}">
                <a16:creationId xmlns:a16="http://schemas.microsoft.com/office/drawing/2014/main" id="{F71BD20F-EA02-EFF7-15A9-7647D9B70F3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57E170A-C987-C0CB-DF83-650722B57F02}"/>
              </a:ext>
            </a:extLst>
          </p:cNvPr>
          <p:cNvSpPr>
            <a:spLocks noGrp="1"/>
          </p:cNvSpPr>
          <p:nvPr>
            <p:ph type="sldNum" sz="quarter" idx="12"/>
          </p:nvPr>
        </p:nvSpPr>
        <p:spPr/>
        <p:txBody>
          <a:bodyPr/>
          <a:lstStyle/>
          <a:p>
            <a:fld id="{CB0A9CF8-5AC2-4690-A895-BF9B3B08C3BB}" type="slidenum">
              <a:rPr lang="en-AU" smtClean="0"/>
              <a:t>‹#›</a:t>
            </a:fld>
            <a:endParaRPr lang="en-AU"/>
          </a:p>
        </p:txBody>
      </p:sp>
    </p:spTree>
    <p:extLst>
      <p:ext uri="{BB962C8B-B14F-4D97-AF65-F5344CB8AC3E}">
        <p14:creationId xmlns:p14="http://schemas.microsoft.com/office/powerpoint/2010/main" val="376527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508D-79C2-D345-FB72-F857D5C0F70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C2B26BB-36F4-3845-B06B-E0D1F8E47872}"/>
              </a:ext>
            </a:extLst>
          </p:cNvPr>
          <p:cNvSpPr>
            <a:spLocks noGrp="1"/>
          </p:cNvSpPr>
          <p:nvPr>
            <p:ph type="dt" sz="half" idx="10"/>
          </p:nvPr>
        </p:nvSpPr>
        <p:spPr/>
        <p:txBody>
          <a:bodyPr/>
          <a:lstStyle/>
          <a:p>
            <a:fld id="{BC76EF2A-A514-4249-A469-68F271CCBFEA}" type="datetimeFigureOut">
              <a:rPr lang="en-AU" smtClean="0"/>
              <a:t>28/03/2024</a:t>
            </a:fld>
            <a:endParaRPr lang="en-AU"/>
          </a:p>
        </p:txBody>
      </p:sp>
      <p:sp>
        <p:nvSpPr>
          <p:cNvPr id="4" name="Footer Placeholder 3">
            <a:extLst>
              <a:ext uri="{FF2B5EF4-FFF2-40B4-BE49-F238E27FC236}">
                <a16:creationId xmlns:a16="http://schemas.microsoft.com/office/drawing/2014/main" id="{2FFAF244-919F-193E-6DC0-6EE755E7DB3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7530B6D-3A9D-C48A-2309-A7CAD8F099E8}"/>
              </a:ext>
            </a:extLst>
          </p:cNvPr>
          <p:cNvSpPr>
            <a:spLocks noGrp="1"/>
          </p:cNvSpPr>
          <p:nvPr>
            <p:ph type="sldNum" sz="quarter" idx="12"/>
          </p:nvPr>
        </p:nvSpPr>
        <p:spPr/>
        <p:txBody>
          <a:bodyPr/>
          <a:lstStyle/>
          <a:p>
            <a:fld id="{CB0A9CF8-5AC2-4690-A895-BF9B3B08C3BB}" type="slidenum">
              <a:rPr lang="en-AU" smtClean="0"/>
              <a:t>‹#›</a:t>
            </a:fld>
            <a:endParaRPr lang="en-AU"/>
          </a:p>
        </p:txBody>
      </p:sp>
    </p:spTree>
    <p:extLst>
      <p:ext uri="{BB962C8B-B14F-4D97-AF65-F5344CB8AC3E}">
        <p14:creationId xmlns:p14="http://schemas.microsoft.com/office/powerpoint/2010/main" val="14679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3C471-62EC-23E3-66BD-274FDB65AA58}"/>
              </a:ext>
            </a:extLst>
          </p:cNvPr>
          <p:cNvSpPr>
            <a:spLocks noGrp="1"/>
          </p:cNvSpPr>
          <p:nvPr>
            <p:ph type="dt" sz="half" idx="10"/>
          </p:nvPr>
        </p:nvSpPr>
        <p:spPr/>
        <p:txBody>
          <a:bodyPr/>
          <a:lstStyle/>
          <a:p>
            <a:fld id="{BC76EF2A-A514-4249-A469-68F271CCBFEA}" type="datetimeFigureOut">
              <a:rPr lang="en-AU" smtClean="0"/>
              <a:t>28/03/2024</a:t>
            </a:fld>
            <a:endParaRPr lang="en-AU"/>
          </a:p>
        </p:txBody>
      </p:sp>
      <p:sp>
        <p:nvSpPr>
          <p:cNvPr id="3" name="Footer Placeholder 2">
            <a:extLst>
              <a:ext uri="{FF2B5EF4-FFF2-40B4-BE49-F238E27FC236}">
                <a16:creationId xmlns:a16="http://schemas.microsoft.com/office/drawing/2014/main" id="{AE2A6E5E-4D68-D52E-7917-6C841B9584C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1C664D8-1848-D88F-E172-F38A36C0FE4E}"/>
              </a:ext>
            </a:extLst>
          </p:cNvPr>
          <p:cNvSpPr>
            <a:spLocks noGrp="1"/>
          </p:cNvSpPr>
          <p:nvPr>
            <p:ph type="sldNum" sz="quarter" idx="12"/>
          </p:nvPr>
        </p:nvSpPr>
        <p:spPr/>
        <p:txBody>
          <a:bodyPr/>
          <a:lstStyle/>
          <a:p>
            <a:fld id="{CB0A9CF8-5AC2-4690-A895-BF9B3B08C3BB}" type="slidenum">
              <a:rPr lang="en-AU" smtClean="0"/>
              <a:t>‹#›</a:t>
            </a:fld>
            <a:endParaRPr lang="en-AU"/>
          </a:p>
        </p:txBody>
      </p:sp>
    </p:spTree>
    <p:extLst>
      <p:ext uri="{BB962C8B-B14F-4D97-AF65-F5344CB8AC3E}">
        <p14:creationId xmlns:p14="http://schemas.microsoft.com/office/powerpoint/2010/main" val="50448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0A73-820F-E79B-6DDB-9C583E6D0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611FEB8-0956-B8DF-6E7A-97DF60437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0EA7FFC-D30B-0182-6F37-81AACA1DD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E2B610-1FF2-5079-66B3-83F2BB675019}"/>
              </a:ext>
            </a:extLst>
          </p:cNvPr>
          <p:cNvSpPr>
            <a:spLocks noGrp="1"/>
          </p:cNvSpPr>
          <p:nvPr>
            <p:ph type="dt" sz="half" idx="10"/>
          </p:nvPr>
        </p:nvSpPr>
        <p:spPr/>
        <p:txBody>
          <a:bodyPr/>
          <a:lstStyle/>
          <a:p>
            <a:fld id="{BC76EF2A-A514-4249-A469-68F271CCBFEA}" type="datetimeFigureOut">
              <a:rPr lang="en-AU" smtClean="0"/>
              <a:t>28/03/2024</a:t>
            </a:fld>
            <a:endParaRPr lang="en-AU"/>
          </a:p>
        </p:txBody>
      </p:sp>
      <p:sp>
        <p:nvSpPr>
          <p:cNvPr id="6" name="Footer Placeholder 5">
            <a:extLst>
              <a:ext uri="{FF2B5EF4-FFF2-40B4-BE49-F238E27FC236}">
                <a16:creationId xmlns:a16="http://schemas.microsoft.com/office/drawing/2014/main" id="{AD285416-33D6-7967-6346-D03F5AFC12C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4393BEC-356A-4D08-E97C-C0F152102CCB}"/>
              </a:ext>
            </a:extLst>
          </p:cNvPr>
          <p:cNvSpPr>
            <a:spLocks noGrp="1"/>
          </p:cNvSpPr>
          <p:nvPr>
            <p:ph type="sldNum" sz="quarter" idx="12"/>
          </p:nvPr>
        </p:nvSpPr>
        <p:spPr/>
        <p:txBody>
          <a:bodyPr/>
          <a:lstStyle/>
          <a:p>
            <a:fld id="{CB0A9CF8-5AC2-4690-A895-BF9B3B08C3BB}" type="slidenum">
              <a:rPr lang="en-AU" smtClean="0"/>
              <a:t>‹#›</a:t>
            </a:fld>
            <a:endParaRPr lang="en-AU"/>
          </a:p>
        </p:txBody>
      </p:sp>
    </p:spTree>
    <p:extLst>
      <p:ext uri="{BB962C8B-B14F-4D97-AF65-F5344CB8AC3E}">
        <p14:creationId xmlns:p14="http://schemas.microsoft.com/office/powerpoint/2010/main" val="254292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7161E-275D-580E-62CD-4CE5BA2C0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926016C-5461-5875-149D-88A3111E2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58FC963-5472-148B-A1B6-E57CA7B10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A1197-8574-9584-2E01-9A61FF6340F7}"/>
              </a:ext>
            </a:extLst>
          </p:cNvPr>
          <p:cNvSpPr>
            <a:spLocks noGrp="1"/>
          </p:cNvSpPr>
          <p:nvPr>
            <p:ph type="dt" sz="half" idx="10"/>
          </p:nvPr>
        </p:nvSpPr>
        <p:spPr/>
        <p:txBody>
          <a:bodyPr/>
          <a:lstStyle/>
          <a:p>
            <a:fld id="{BC76EF2A-A514-4249-A469-68F271CCBFEA}" type="datetimeFigureOut">
              <a:rPr lang="en-AU" smtClean="0"/>
              <a:t>28/03/2024</a:t>
            </a:fld>
            <a:endParaRPr lang="en-AU"/>
          </a:p>
        </p:txBody>
      </p:sp>
      <p:sp>
        <p:nvSpPr>
          <p:cNvPr id="6" name="Footer Placeholder 5">
            <a:extLst>
              <a:ext uri="{FF2B5EF4-FFF2-40B4-BE49-F238E27FC236}">
                <a16:creationId xmlns:a16="http://schemas.microsoft.com/office/drawing/2014/main" id="{79F4D360-FEF5-BA33-A150-306DF2E653D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29194C3-D153-B12A-7BF4-8D25B4EB6474}"/>
              </a:ext>
            </a:extLst>
          </p:cNvPr>
          <p:cNvSpPr>
            <a:spLocks noGrp="1"/>
          </p:cNvSpPr>
          <p:nvPr>
            <p:ph type="sldNum" sz="quarter" idx="12"/>
          </p:nvPr>
        </p:nvSpPr>
        <p:spPr/>
        <p:txBody>
          <a:bodyPr/>
          <a:lstStyle/>
          <a:p>
            <a:fld id="{CB0A9CF8-5AC2-4690-A895-BF9B3B08C3BB}" type="slidenum">
              <a:rPr lang="en-AU" smtClean="0"/>
              <a:t>‹#›</a:t>
            </a:fld>
            <a:endParaRPr lang="en-AU"/>
          </a:p>
        </p:txBody>
      </p:sp>
    </p:spTree>
    <p:extLst>
      <p:ext uri="{BB962C8B-B14F-4D97-AF65-F5344CB8AC3E}">
        <p14:creationId xmlns:p14="http://schemas.microsoft.com/office/powerpoint/2010/main" val="87830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8CF89-0CD5-E262-DDC5-CA91EECA22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5D8D5EA-C9C5-61D9-FA88-7806DAAA8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BD8E447-229E-386B-EB70-24C82B182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76EF2A-A514-4249-A469-68F271CCBFEA}" type="datetimeFigureOut">
              <a:rPr lang="en-AU" smtClean="0"/>
              <a:t>28/03/2024</a:t>
            </a:fld>
            <a:endParaRPr lang="en-AU"/>
          </a:p>
        </p:txBody>
      </p:sp>
      <p:sp>
        <p:nvSpPr>
          <p:cNvPr id="5" name="Footer Placeholder 4">
            <a:extLst>
              <a:ext uri="{FF2B5EF4-FFF2-40B4-BE49-F238E27FC236}">
                <a16:creationId xmlns:a16="http://schemas.microsoft.com/office/drawing/2014/main" id="{76FB2751-C26D-5AF4-EA1E-671BE2673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F76ECA7-01C5-46C4-9689-F1781AF48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0A9CF8-5AC2-4690-A895-BF9B3B08C3BB}" type="slidenum">
              <a:rPr lang="en-AU" smtClean="0"/>
              <a:t>‹#›</a:t>
            </a:fld>
            <a:endParaRPr lang="en-AU"/>
          </a:p>
        </p:txBody>
      </p:sp>
    </p:spTree>
    <p:extLst>
      <p:ext uri="{BB962C8B-B14F-4D97-AF65-F5344CB8AC3E}">
        <p14:creationId xmlns:p14="http://schemas.microsoft.com/office/powerpoint/2010/main" val="3723570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3098-6FCC-D8B1-93CD-E91E17721050}"/>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B18042D7-4563-F6E6-7B2D-AFBC65C822B6}"/>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35852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AU" dirty="0">
                <a:latin typeface="Verdana" panose="020B0604030504040204" pitchFamily="34" charset="0"/>
                <a:ea typeface="Verdana" panose="020B0604030504040204" pitchFamily="34" charset="0"/>
              </a:rPr>
              <a:t>Matt 26:47-56</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lstStyle/>
          <a:p>
            <a:r>
              <a:rPr lang="en-GB" dirty="0">
                <a:latin typeface="Verdana Pro" panose="020F0502020204030204" pitchFamily="34" charset="0"/>
                <a:ea typeface="Verdana" panose="020B0604030504040204" pitchFamily="34" charset="0"/>
              </a:rPr>
              <a:t>55 In that hour Jesus said to the crowd, “Am I leading a rebellion, that you have come out with swords and clubs to capture me? Every day I sat in the temple courts teaching, and you did not arrest me. 56 But this has all taken place that the writings of the prophets might be fulfilled.” Then all the disciples deserted him and fled.</a:t>
            </a:r>
          </a:p>
        </p:txBody>
      </p:sp>
    </p:spTree>
    <p:extLst>
      <p:ext uri="{BB962C8B-B14F-4D97-AF65-F5344CB8AC3E}">
        <p14:creationId xmlns:p14="http://schemas.microsoft.com/office/powerpoint/2010/main" val="426388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AU" dirty="0">
                <a:latin typeface="Verdana" panose="020B0604030504040204" pitchFamily="34" charset="0"/>
                <a:ea typeface="Verdana" panose="020B0604030504040204" pitchFamily="34" charset="0"/>
              </a:rPr>
              <a:t>We sin, Relationship Breaks</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lstStyle/>
          <a:p>
            <a:r>
              <a:rPr lang="en-GB" dirty="0">
                <a:latin typeface="Verdana Pro" panose="020F0502020204030204" pitchFamily="34" charset="0"/>
                <a:ea typeface="Verdana" panose="020B0604030504040204" pitchFamily="34" charset="0"/>
              </a:rPr>
              <a:t>Sin is not merely a violation of rules, it is a disowning of the relationship that we have with God. </a:t>
            </a:r>
          </a:p>
          <a:p>
            <a:r>
              <a:rPr lang="en-GB" dirty="0">
                <a:latin typeface="Verdana Pro" panose="020F0502020204030204" pitchFamily="34" charset="0"/>
                <a:ea typeface="Verdana" panose="020B0604030504040204" pitchFamily="34" charset="0"/>
              </a:rPr>
              <a:t>“I know better than you, and so I will go it alone.”</a:t>
            </a:r>
          </a:p>
          <a:p>
            <a:endParaRPr lang="en-GB" dirty="0">
              <a:latin typeface="Verdana Pro" panose="020F0502020204030204" pitchFamily="34" charset="0"/>
              <a:ea typeface="Verdana" panose="020B0604030504040204" pitchFamily="34" charset="0"/>
            </a:endParaRPr>
          </a:p>
          <a:p>
            <a:r>
              <a:rPr lang="en-GB" dirty="0">
                <a:latin typeface="Verdana Pro" panose="020F0502020204030204" pitchFamily="34" charset="0"/>
                <a:ea typeface="Verdana" panose="020B0604030504040204" pitchFamily="34" charset="0"/>
              </a:rPr>
              <a:t>Our sin leaves a lasting stain on our relationship with God, others and creation </a:t>
            </a:r>
          </a:p>
        </p:txBody>
      </p:sp>
    </p:spTree>
    <p:extLst>
      <p:ext uri="{BB962C8B-B14F-4D97-AF65-F5344CB8AC3E}">
        <p14:creationId xmlns:p14="http://schemas.microsoft.com/office/powerpoint/2010/main" val="239319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AU" dirty="0">
                <a:latin typeface="Verdana" panose="020B0604030504040204" pitchFamily="34" charset="0"/>
                <a:ea typeface="Verdana" panose="020B0604030504040204" pitchFamily="34" charset="0"/>
              </a:rPr>
              <a:t>Activity</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lstStyle/>
          <a:p>
            <a:r>
              <a:rPr lang="en-GB" dirty="0">
                <a:latin typeface="Verdana Pro" panose="020F0502020204030204" pitchFamily="34" charset="0"/>
                <a:ea typeface="Verdana" panose="020B0604030504040204" pitchFamily="34" charset="0"/>
              </a:rPr>
              <a:t>We will pass out markers, we ask that you mark the back of your hands perhaps with a cross or something else that means something to you. Reflect on how your sin stays with you, and stains your hands, your work. </a:t>
            </a:r>
          </a:p>
          <a:p>
            <a:endParaRPr lang="en-GB" dirty="0">
              <a:latin typeface="Verdana Pro" panose="020F0502020204030204" pitchFamily="34" charset="0"/>
              <a:ea typeface="Verdana" panose="020B0604030504040204" pitchFamily="34" charset="0"/>
            </a:endParaRPr>
          </a:p>
          <a:p>
            <a:r>
              <a:rPr lang="en-GB" dirty="0">
                <a:latin typeface="Verdana Pro" panose="020F0502020204030204" pitchFamily="34" charset="0"/>
                <a:ea typeface="Verdana" panose="020B0604030504040204" pitchFamily="34" charset="0"/>
              </a:rPr>
              <a:t>ONLINE: draw or write on a piece of paper things that represent your sins. </a:t>
            </a:r>
          </a:p>
        </p:txBody>
      </p:sp>
    </p:spTree>
    <p:extLst>
      <p:ext uri="{BB962C8B-B14F-4D97-AF65-F5344CB8AC3E}">
        <p14:creationId xmlns:p14="http://schemas.microsoft.com/office/powerpoint/2010/main" val="49759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AU" dirty="0">
                <a:latin typeface="Verdana" panose="020B0604030504040204" pitchFamily="34" charset="0"/>
                <a:ea typeface="Verdana" panose="020B0604030504040204" pitchFamily="34" charset="0"/>
              </a:rPr>
              <a:t>Matt 27:27-61</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normAutofit/>
          </a:bodyPr>
          <a:lstStyle/>
          <a:p>
            <a:r>
              <a:rPr lang="en-GB" dirty="0">
                <a:latin typeface="Verdana Pro" panose="020F0502020204030204" pitchFamily="34" charset="0"/>
                <a:ea typeface="Verdana" panose="020B0604030504040204" pitchFamily="34" charset="0"/>
              </a:rPr>
              <a:t>27 Then the governor’s soldiers took Jesus into the Praetorium and gathered the whole company of soldiers around him. 28 They stripped him and put a scarlet robe on him, 29 and then twisted together a crown of thorns and set it on his head. They put a staff in his right hand. Then they knelt in front of him and mocked him. “Hail, king of the Jews!” they said. </a:t>
            </a:r>
          </a:p>
        </p:txBody>
      </p:sp>
    </p:spTree>
    <p:extLst>
      <p:ext uri="{BB962C8B-B14F-4D97-AF65-F5344CB8AC3E}">
        <p14:creationId xmlns:p14="http://schemas.microsoft.com/office/powerpoint/2010/main" val="167547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AU" dirty="0">
                <a:latin typeface="Verdana" panose="020B0604030504040204" pitchFamily="34" charset="0"/>
                <a:ea typeface="Verdana" panose="020B0604030504040204" pitchFamily="34" charset="0"/>
              </a:rPr>
              <a:t>Matt 27:27-61</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lstStyle/>
          <a:p>
            <a:r>
              <a:rPr lang="en-GB" dirty="0">
                <a:latin typeface="Verdana Pro" panose="020F0502020204030204" pitchFamily="34" charset="0"/>
                <a:ea typeface="Verdana" panose="020B0604030504040204" pitchFamily="34" charset="0"/>
              </a:rPr>
              <a:t>30 They spit on him, and took the staff and struck him on the head again and again. 31 After they had mocked him, they took off the robe and put his own clothes on him. Then they led him away to crucify him</a:t>
            </a:r>
          </a:p>
        </p:txBody>
      </p:sp>
    </p:spTree>
    <p:extLst>
      <p:ext uri="{BB962C8B-B14F-4D97-AF65-F5344CB8AC3E}">
        <p14:creationId xmlns:p14="http://schemas.microsoft.com/office/powerpoint/2010/main" val="214843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a:xfrm>
            <a:off x="838200" y="18255"/>
            <a:ext cx="10515600" cy="1325563"/>
          </a:xfrm>
        </p:spPr>
        <p:txBody>
          <a:bodyPr/>
          <a:lstStyle/>
          <a:p>
            <a:r>
              <a:rPr lang="en-AU" dirty="0">
                <a:latin typeface="Verdana" panose="020B0604030504040204" pitchFamily="34" charset="0"/>
                <a:ea typeface="Verdana" panose="020B0604030504040204" pitchFamily="34" charset="0"/>
              </a:rPr>
              <a:t>Matt 27:27-61</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a:xfrm>
            <a:off x="733425" y="901700"/>
            <a:ext cx="10515600" cy="4351338"/>
          </a:xfrm>
        </p:spPr>
        <p:txBody>
          <a:bodyPr>
            <a:normAutofit/>
          </a:bodyPr>
          <a:lstStyle/>
          <a:p>
            <a:r>
              <a:rPr lang="en-GB" dirty="0">
                <a:latin typeface="Verdana Pro" panose="020F0502020204030204" pitchFamily="34" charset="0"/>
                <a:ea typeface="Verdana" panose="020B0604030504040204" pitchFamily="34" charset="0"/>
              </a:rPr>
              <a:t>32 As they were going out, they met a man from Cyrene, named Simon, and they forced him to carry the cross. 33 They came to a place called Golgotha (which means “the place of the skull”). 34 There they offered Jesus wine to drink, mixed with gall; but after tasting it, he refused to drink it. 35 When they had crucified him, they divided up his clothes by casting lots. 36 And sitting down, they kept watch over him there. 37 Above his head they placed the written charge against him: this is </a:t>
            </a:r>
            <a:r>
              <a:rPr lang="en-GB" dirty="0" err="1">
                <a:latin typeface="Verdana Pro" panose="020F0502020204030204" pitchFamily="34" charset="0"/>
                <a:ea typeface="Verdana" panose="020B0604030504040204" pitchFamily="34" charset="0"/>
              </a:rPr>
              <a:t>jesus</a:t>
            </a:r>
            <a:r>
              <a:rPr lang="en-GB" dirty="0">
                <a:latin typeface="Verdana Pro" panose="020F0502020204030204" pitchFamily="34" charset="0"/>
                <a:ea typeface="Verdana" panose="020B0604030504040204" pitchFamily="34" charset="0"/>
              </a:rPr>
              <a:t>, the king of the jews.</a:t>
            </a:r>
          </a:p>
        </p:txBody>
      </p:sp>
    </p:spTree>
    <p:extLst>
      <p:ext uri="{BB962C8B-B14F-4D97-AF65-F5344CB8AC3E}">
        <p14:creationId xmlns:p14="http://schemas.microsoft.com/office/powerpoint/2010/main" val="168357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a:xfrm>
            <a:off x="838200" y="0"/>
            <a:ext cx="10515600" cy="1325563"/>
          </a:xfrm>
        </p:spPr>
        <p:txBody>
          <a:bodyPr/>
          <a:lstStyle/>
          <a:p>
            <a:r>
              <a:rPr lang="en-AU" dirty="0">
                <a:latin typeface="Verdana" panose="020B0604030504040204" pitchFamily="34" charset="0"/>
                <a:ea typeface="Verdana" panose="020B0604030504040204" pitchFamily="34" charset="0"/>
              </a:rPr>
              <a:t>Matt 27:27-61</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a:xfrm>
            <a:off x="838200" y="835025"/>
            <a:ext cx="10515600" cy="4351338"/>
          </a:xfrm>
        </p:spPr>
        <p:txBody>
          <a:bodyPr>
            <a:normAutofit fontScale="92500" lnSpcReduction="20000"/>
          </a:bodyPr>
          <a:lstStyle/>
          <a:p>
            <a:endParaRPr lang="en-GB" dirty="0">
              <a:latin typeface="Verdana Pro" panose="020F0502020204030204" pitchFamily="34" charset="0"/>
              <a:ea typeface="Verdana" panose="020B0604030504040204" pitchFamily="34" charset="0"/>
            </a:endParaRPr>
          </a:p>
          <a:p>
            <a:r>
              <a:rPr lang="en-GB" dirty="0">
                <a:latin typeface="Verdana Pro" panose="020F0502020204030204" pitchFamily="34" charset="0"/>
                <a:ea typeface="Verdana" panose="020B0604030504040204" pitchFamily="34" charset="0"/>
              </a:rPr>
              <a:t>38 Two rebels were crucified with him, one on his right and one on his left. 39 Those who passed by hurled insults at him, shaking their heads 40 and saying, “You who are going to destroy the temple and build it in three days, save yourself! Come down from the cross, if you are the Son of God!” 41 In the same way the chief priests, the teachers of the law and the elders mocked him. 42 “He saved others,” they said, “but he can’t save himself! He’s the king of Israel! Let him come down now from the cross, and we will believe in him. 43 He trusts in God. Let God rescue him now if he wants him, for he said, ‘I am the Son of God.’” 44 In the same way the rebels who were crucified with him also heaped insults on him.</a:t>
            </a:r>
          </a:p>
        </p:txBody>
      </p:sp>
    </p:spTree>
    <p:extLst>
      <p:ext uri="{BB962C8B-B14F-4D97-AF65-F5344CB8AC3E}">
        <p14:creationId xmlns:p14="http://schemas.microsoft.com/office/powerpoint/2010/main" val="1183873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AU" dirty="0">
                <a:latin typeface="Verdana" panose="020B0604030504040204" pitchFamily="34" charset="0"/>
                <a:ea typeface="Verdana" panose="020B0604030504040204" pitchFamily="34" charset="0"/>
              </a:rPr>
              <a:t>Matt 27:27-61</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normAutofit/>
          </a:bodyPr>
          <a:lstStyle/>
          <a:p>
            <a:r>
              <a:rPr lang="en-GB" dirty="0">
                <a:latin typeface="Verdana Pro" panose="020F0502020204030204" pitchFamily="34" charset="0"/>
                <a:ea typeface="Verdana" panose="020B0604030504040204" pitchFamily="34" charset="0"/>
              </a:rPr>
              <a:t>45 From noon until three in the afternoon darkness came over all the land. 46 About three in the afternoon Jesus cried out in a loud voice, “Eli, Eli,[a] </a:t>
            </a:r>
            <a:r>
              <a:rPr lang="en-GB" dirty="0" err="1">
                <a:latin typeface="Verdana Pro" panose="020F0502020204030204" pitchFamily="34" charset="0"/>
                <a:ea typeface="Verdana" panose="020B0604030504040204" pitchFamily="34" charset="0"/>
              </a:rPr>
              <a:t>lema</a:t>
            </a:r>
            <a:r>
              <a:rPr lang="en-GB" dirty="0">
                <a:latin typeface="Verdana Pro" panose="020F0502020204030204" pitchFamily="34" charset="0"/>
                <a:ea typeface="Verdana" panose="020B0604030504040204" pitchFamily="34" charset="0"/>
              </a:rPr>
              <a:t> </a:t>
            </a:r>
            <a:r>
              <a:rPr lang="en-GB" dirty="0" err="1">
                <a:latin typeface="Verdana Pro" panose="020F0502020204030204" pitchFamily="34" charset="0"/>
                <a:ea typeface="Verdana" panose="020B0604030504040204" pitchFamily="34" charset="0"/>
              </a:rPr>
              <a:t>sabachthani</a:t>
            </a:r>
            <a:r>
              <a:rPr lang="en-GB" dirty="0">
                <a:latin typeface="Verdana Pro" panose="020F0502020204030204" pitchFamily="34" charset="0"/>
                <a:ea typeface="Verdana" panose="020B0604030504040204" pitchFamily="34" charset="0"/>
              </a:rPr>
              <a:t>?” (which means “My God, my God, why have you forsaken me?”).[b]</a:t>
            </a:r>
          </a:p>
          <a:p>
            <a:r>
              <a:rPr lang="en-GB" dirty="0">
                <a:latin typeface="Verdana Pro" panose="020F0502020204030204" pitchFamily="34" charset="0"/>
                <a:ea typeface="Verdana" panose="020B0604030504040204" pitchFamily="34" charset="0"/>
              </a:rPr>
              <a:t>47 When some of those standing there heard this, they said, “He’s calling Elijah.”</a:t>
            </a:r>
          </a:p>
        </p:txBody>
      </p:sp>
    </p:spTree>
    <p:extLst>
      <p:ext uri="{BB962C8B-B14F-4D97-AF65-F5344CB8AC3E}">
        <p14:creationId xmlns:p14="http://schemas.microsoft.com/office/powerpoint/2010/main" val="226448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AU" dirty="0">
                <a:latin typeface="Verdana" panose="020B0604030504040204" pitchFamily="34" charset="0"/>
                <a:ea typeface="Verdana" panose="020B0604030504040204" pitchFamily="34" charset="0"/>
              </a:rPr>
              <a:t>Matt 27:27-61</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a:xfrm>
            <a:off x="838200" y="1568450"/>
            <a:ext cx="10515600" cy="4351338"/>
          </a:xfrm>
        </p:spPr>
        <p:txBody>
          <a:bodyPr>
            <a:normAutofit/>
          </a:bodyPr>
          <a:lstStyle/>
          <a:p>
            <a:r>
              <a:rPr lang="en-GB" dirty="0">
                <a:latin typeface="Verdana Pro" panose="020F0502020204030204" pitchFamily="34" charset="0"/>
                <a:ea typeface="Verdana" panose="020B0604030504040204" pitchFamily="34" charset="0"/>
              </a:rPr>
              <a:t>48 Immediately one of them ran and got a sponge. He filled it with wine vinegar, put it on a staff, and offered it to Jesus to drink. 49 The rest said, “Now leave him alone. Let’s see if Elijah comes to save him.”</a:t>
            </a:r>
          </a:p>
          <a:p>
            <a:r>
              <a:rPr lang="en-GB" dirty="0">
                <a:latin typeface="Verdana Pro" panose="020F0502020204030204" pitchFamily="34" charset="0"/>
                <a:ea typeface="Verdana" panose="020B0604030504040204" pitchFamily="34" charset="0"/>
              </a:rPr>
              <a:t>50 And when Jesus had cried out again in a loud voice, he gave up his spirit.</a:t>
            </a:r>
          </a:p>
        </p:txBody>
      </p:sp>
    </p:spTree>
    <p:extLst>
      <p:ext uri="{BB962C8B-B14F-4D97-AF65-F5344CB8AC3E}">
        <p14:creationId xmlns:p14="http://schemas.microsoft.com/office/powerpoint/2010/main" val="186125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AU" dirty="0">
                <a:latin typeface="Verdana" panose="020B0604030504040204" pitchFamily="34" charset="0"/>
                <a:ea typeface="Verdana" panose="020B0604030504040204" pitchFamily="34" charset="0"/>
              </a:rPr>
              <a:t>Matt 27:27-61</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normAutofit/>
          </a:bodyPr>
          <a:lstStyle/>
          <a:p>
            <a:r>
              <a:rPr lang="en-GB" dirty="0">
                <a:latin typeface="Verdana Pro" panose="020F0502020204030204" pitchFamily="34" charset="0"/>
                <a:ea typeface="Verdana" panose="020B0604030504040204" pitchFamily="34" charset="0"/>
              </a:rPr>
              <a:t>51 At that moment the curtain of the temple was torn in two from top to bottom. The earth shook, the rocks split 52 and the tombs broke open. The bodies of many holy people who had died were raised to life. 53 They came out of the tombs after Jesus’ resurrection and[c] went into the holy city and appeared to many people.</a:t>
            </a:r>
          </a:p>
        </p:txBody>
      </p:sp>
    </p:spTree>
    <p:extLst>
      <p:ext uri="{BB962C8B-B14F-4D97-AF65-F5344CB8AC3E}">
        <p14:creationId xmlns:p14="http://schemas.microsoft.com/office/powerpoint/2010/main" val="223996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GB" dirty="0">
                <a:latin typeface="Verdana" panose="020B0604030504040204" pitchFamily="34" charset="0"/>
                <a:ea typeface="Verdana" panose="020B0604030504040204" pitchFamily="34" charset="0"/>
              </a:rPr>
              <a:t>Matt 26:36-46</a:t>
            </a:r>
            <a:endParaRPr lang="en-AU"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normAutofit/>
          </a:bodyPr>
          <a:lstStyle/>
          <a:p>
            <a:r>
              <a:rPr lang="en-GB" dirty="0">
                <a:latin typeface="Verdana Pro" panose="020F0502020204030204" pitchFamily="34" charset="0"/>
                <a:ea typeface="Verdana" panose="020B0604030504040204" pitchFamily="34" charset="0"/>
              </a:rPr>
              <a:t>36 Then Jesus went with his disciples to a place called Gethsemane, and he said to them, “Sit here while I go over there and pray.” 37 He took Peter and the two sons of Zebedee along with him, and he began to be sorrowful and troubled. 38 Then he said to them, “My soul is overwhelmed with sorrow to the point of death. Stay here and keep watch with me.”</a:t>
            </a:r>
          </a:p>
        </p:txBody>
      </p:sp>
    </p:spTree>
    <p:extLst>
      <p:ext uri="{BB962C8B-B14F-4D97-AF65-F5344CB8AC3E}">
        <p14:creationId xmlns:p14="http://schemas.microsoft.com/office/powerpoint/2010/main" val="1249982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a:xfrm>
            <a:off x="838200" y="0"/>
            <a:ext cx="10515600" cy="1325563"/>
          </a:xfrm>
        </p:spPr>
        <p:txBody>
          <a:bodyPr/>
          <a:lstStyle/>
          <a:p>
            <a:r>
              <a:rPr lang="en-AU" dirty="0">
                <a:latin typeface="Verdana" panose="020B0604030504040204" pitchFamily="34" charset="0"/>
                <a:ea typeface="Verdana" panose="020B0604030504040204" pitchFamily="34" charset="0"/>
              </a:rPr>
              <a:t>Matt 27:27-61</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a:xfrm>
            <a:off x="838200" y="1120775"/>
            <a:ext cx="10515600" cy="4351338"/>
          </a:xfrm>
        </p:spPr>
        <p:txBody>
          <a:bodyPr>
            <a:normAutofit/>
          </a:bodyPr>
          <a:lstStyle/>
          <a:p>
            <a:r>
              <a:rPr lang="en-GB" dirty="0">
                <a:latin typeface="Verdana Pro" panose="020F0502020204030204" pitchFamily="34" charset="0"/>
                <a:ea typeface="Verdana" panose="020B0604030504040204" pitchFamily="34" charset="0"/>
              </a:rPr>
              <a:t>54 When the centurion and those with him who were guarding Jesus saw the earthquake and all that had happened, they were terrified, and exclaimed, “Surely he was the Son of God!”</a:t>
            </a:r>
          </a:p>
          <a:p>
            <a:r>
              <a:rPr lang="en-GB" dirty="0">
                <a:latin typeface="Verdana Pro" panose="020F0502020204030204" pitchFamily="34" charset="0"/>
                <a:ea typeface="Verdana" panose="020B0604030504040204" pitchFamily="34" charset="0"/>
              </a:rPr>
              <a:t>55 Many women were there, watching from a distance. They had followed Jesus from Galilee to care for his needs. 56 Among them were Mary Magdalene, Mary the mother of James and Joseph,[d] and the mother of Zebedee’s sons.</a:t>
            </a:r>
          </a:p>
        </p:txBody>
      </p:sp>
    </p:spTree>
    <p:extLst>
      <p:ext uri="{BB962C8B-B14F-4D97-AF65-F5344CB8AC3E}">
        <p14:creationId xmlns:p14="http://schemas.microsoft.com/office/powerpoint/2010/main" val="1601207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a:xfrm>
            <a:off x="838200" y="0"/>
            <a:ext cx="10515600" cy="1325563"/>
          </a:xfrm>
        </p:spPr>
        <p:txBody>
          <a:bodyPr/>
          <a:lstStyle/>
          <a:p>
            <a:r>
              <a:rPr lang="en-AU" dirty="0">
                <a:latin typeface="Verdana" panose="020B0604030504040204" pitchFamily="34" charset="0"/>
                <a:ea typeface="Verdana" panose="020B0604030504040204" pitchFamily="34" charset="0"/>
              </a:rPr>
              <a:t>Matt 27:27-61</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a:xfrm>
            <a:off x="838200" y="1027906"/>
            <a:ext cx="10515600" cy="4351338"/>
          </a:xfrm>
        </p:spPr>
        <p:txBody>
          <a:bodyPr/>
          <a:lstStyle/>
          <a:p>
            <a:r>
              <a:rPr lang="en-GB" dirty="0">
                <a:latin typeface="Verdana Pro" panose="020F0502020204030204" pitchFamily="34" charset="0"/>
                <a:ea typeface="Verdana" panose="020B0604030504040204" pitchFamily="34" charset="0"/>
              </a:rPr>
              <a:t>57 As evening approached, there came a rich man from Arimathea, named Joseph, who had himself become a disciple of Jesus. 58 Going to Pilate, he asked for Jesus’ body, and Pilate ordered that it be given to him. 59 Joseph took the body, wrapped it in a clean linen cloth, 60 and placed it in his own new tomb that he had cut out of the rock. He rolled a big stone in front of the entrance to the tomb and went away. 61 Mary Magdalene and the other Mary were sitting there opposite the tomb.</a:t>
            </a:r>
          </a:p>
        </p:txBody>
      </p:sp>
    </p:spTree>
    <p:extLst>
      <p:ext uri="{BB962C8B-B14F-4D97-AF65-F5344CB8AC3E}">
        <p14:creationId xmlns:p14="http://schemas.microsoft.com/office/powerpoint/2010/main" val="3318750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AU" dirty="0">
                <a:latin typeface="Verdana" panose="020B0604030504040204" pitchFamily="34" charset="0"/>
                <a:ea typeface="Verdana" panose="020B0604030504040204" pitchFamily="34" charset="0"/>
              </a:rPr>
              <a:t>Jesus’ death</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lstStyle/>
          <a:p>
            <a:r>
              <a:rPr lang="en-GB" dirty="0">
                <a:latin typeface="Verdana Pro" panose="020F0502020204030204" pitchFamily="34" charset="0"/>
                <a:ea typeface="Verdana" panose="020B0604030504040204" pitchFamily="34" charset="0"/>
              </a:rPr>
              <a:t>Jesus’ death means atonement</a:t>
            </a:r>
          </a:p>
          <a:p>
            <a:endParaRPr lang="en-GB" dirty="0">
              <a:latin typeface="Verdana Pro" panose="020F0502020204030204" pitchFamily="34" charset="0"/>
              <a:ea typeface="Verdana" panose="020B0604030504040204" pitchFamily="34" charset="0"/>
            </a:endParaRPr>
          </a:p>
          <a:p>
            <a:r>
              <a:rPr lang="en-GB" dirty="0">
                <a:latin typeface="Verdana Pro" panose="020F0502020204030204" pitchFamily="34" charset="0"/>
                <a:ea typeface="Verdana" panose="020B0604030504040204" pitchFamily="34" charset="0"/>
              </a:rPr>
              <a:t>It is the reconciling act made by God himself, so that we as still sinners may come back into relationship with him. </a:t>
            </a:r>
          </a:p>
          <a:p>
            <a:endParaRPr lang="en-GB" dirty="0">
              <a:latin typeface="Verdana Pro" panose="020F0502020204030204" pitchFamily="34" charset="0"/>
              <a:ea typeface="Verdana" panose="020B0604030504040204" pitchFamily="34" charset="0"/>
            </a:endParaRPr>
          </a:p>
        </p:txBody>
      </p:sp>
    </p:spTree>
    <p:extLst>
      <p:ext uri="{BB962C8B-B14F-4D97-AF65-F5344CB8AC3E}">
        <p14:creationId xmlns:p14="http://schemas.microsoft.com/office/powerpoint/2010/main" val="1966352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AU" dirty="0">
                <a:latin typeface="Verdana" panose="020B0604030504040204" pitchFamily="34" charset="0"/>
                <a:ea typeface="Verdana" panose="020B0604030504040204" pitchFamily="34" charset="0"/>
              </a:rPr>
              <a:t>Activity</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lstStyle/>
          <a:p>
            <a:r>
              <a:rPr lang="en-GB" dirty="0">
                <a:latin typeface="Verdana Pro" panose="020F0502020204030204" pitchFamily="34" charset="0"/>
                <a:ea typeface="Verdana" panose="020B0604030504040204" pitchFamily="34" charset="0"/>
              </a:rPr>
              <a:t>We would like you to come up, and wash your hands clean. Jesus’ sacrifice is forever, it washes you clean forever if you choose to trust in him. </a:t>
            </a:r>
          </a:p>
          <a:p>
            <a:endParaRPr lang="en-GB" dirty="0">
              <a:latin typeface="Verdana Pro" panose="020F0502020204030204" pitchFamily="34" charset="0"/>
              <a:ea typeface="Verdana" panose="020B0604030504040204" pitchFamily="34" charset="0"/>
            </a:endParaRPr>
          </a:p>
          <a:p>
            <a:r>
              <a:rPr lang="en-GB" dirty="0">
                <a:latin typeface="Verdana Pro" panose="020F0502020204030204" pitchFamily="34" charset="0"/>
                <a:ea typeface="Verdana" panose="020B0604030504040204" pitchFamily="34" charset="0"/>
              </a:rPr>
              <a:t>ONLINE: Take that piece of paper you made, and destroy it. Whether you throw it in the rubbish, or cut it up or burn it. </a:t>
            </a:r>
          </a:p>
        </p:txBody>
      </p:sp>
    </p:spTree>
    <p:extLst>
      <p:ext uri="{BB962C8B-B14F-4D97-AF65-F5344CB8AC3E}">
        <p14:creationId xmlns:p14="http://schemas.microsoft.com/office/powerpoint/2010/main" val="27501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GB" dirty="0">
                <a:latin typeface="Verdana" panose="020B0604030504040204" pitchFamily="34" charset="0"/>
                <a:ea typeface="Verdana" panose="020B0604030504040204" pitchFamily="34" charset="0"/>
              </a:rPr>
              <a:t>Matt 26:36-46</a:t>
            </a:r>
            <a:endParaRPr lang="en-AU"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a:xfrm>
            <a:off x="695325" y="1320800"/>
            <a:ext cx="10515600" cy="4351338"/>
          </a:xfrm>
        </p:spPr>
        <p:txBody>
          <a:bodyPr>
            <a:normAutofit/>
          </a:bodyPr>
          <a:lstStyle/>
          <a:p>
            <a:r>
              <a:rPr lang="en-GB" dirty="0">
                <a:latin typeface="Verdana Pro" panose="020F0502020204030204" pitchFamily="34" charset="0"/>
                <a:ea typeface="Verdana" panose="020B0604030504040204" pitchFamily="34" charset="0"/>
              </a:rPr>
              <a:t>39 Going a little farther, he fell with his face to the ground and prayed, “My Father, if it is possible, may this cup be taken from me. Yet not as I will, but as you will.”</a:t>
            </a:r>
          </a:p>
          <a:p>
            <a:r>
              <a:rPr lang="en-GB" dirty="0">
                <a:latin typeface="Verdana Pro" panose="020F0502020204030204" pitchFamily="34" charset="0"/>
                <a:ea typeface="Verdana" panose="020B0604030504040204" pitchFamily="34" charset="0"/>
              </a:rPr>
              <a:t>40 Then he returned to his disciples and found them sleeping. “Couldn’t you men keep watch with me for one hour?” he asked Peter. 41 “Watch and pray so that you will not fall into temptation. The spirit is willing, but the flesh is weak.”</a:t>
            </a:r>
          </a:p>
        </p:txBody>
      </p:sp>
    </p:spTree>
    <p:extLst>
      <p:ext uri="{BB962C8B-B14F-4D97-AF65-F5344CB8AC3E}">
        <p14:creationId xmlns:p14="http://schemas.microsoft.com/office/powerpoint/2010/main" val="17394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GB" dirty="0">
                <a:latin typeface="Verdana" panose="020B0604030504040204" pitchFamily="34" charset="0"/>
                <a:ea typeface="Verdana" panose="020B0604030504040204" pitchFamily="34" charset="0"/>
              </a:rPr>
              <a:t>Matt 26:36-46</a:t>
            </a:r>
            <a:endParaRPr lang="en-AU"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normAutofit/>
          </a:bodyPr>
          <a:lstStyle/>
          <a:p>
            <a:r>
              <a:rPr lang="en-GB" dirty="0">
                <a:latin typeface="Verdana Pro" panose="020F0502020204030204" pitchFamily="34" charset="0"/>
                <a:ea typeface="Verdana" panose="020B0604030504040204" pitchFamily="34" charset="0"/>
              </a:rPr>
              <a:t>42 He went away a second time and prayed, “My Father, if it is not possible for this cup to be taken away unless I drink it, may your will be done.”</a:t>
            </a:r>
          </a:p>
          <a:p>
            <a:r>
              <a:rPr lang="en-GB" dirty="0">
                <a:latin typeface="Verdana Pro" panose="020F0502020204030204" pitchFamily="34" charset="0"/>
                <a:ea typeface="Verdana" panose="020B0604030504040204" pitchFamily="34" charset="0"/>
              </a:rPr>
              <a:t>43 When he came back, he again found them sleeping, because their eyes were heavy. 44 So he left them and went away once more and prayed the third time, saying the same thing.</a:t>
            </a:r>
          </a:p>
        </p:txBody>
      </p:sp>
    </p:spTree>
    <p:extLst>
      <p:ext uri="{BB962C8B-B14F-4D97-AF65-F5344CB8AC3E}">
        <p14:creationId xmlns:p14="http://schemas.microsoft.com/office/powerpoint/2010/main" val="348433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GB" dirty="0">
                <a:latin typeface="Verdana" panose="020B0604030504040204" pitchFamily="34" charset="0"/>
                <a:ea typeface="Verdana" panose="020B0604030504040204" pitchFamily="34" charset="0"/>
              </a:rPr>
              <a:t> Matt 26:36:46</a:t>
            </a:r>
            <a:endParaRPr lang="en-AU"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lstStyle/>
          <a:p>
            <a:endParaRPr lang="en-GB" dirty="0">
              <a:latin typeface="Verdana Pro" panose="020F0502020204030204" pitchFamily="34" charset="0"/>
              <a:ea typeface="Verdana" panose="020B0604030504040204" pitchFamily="34" charset="0"/>
            </a:endParaRPr>
          </a:p>
          <a:p>
            <a:r>
              <a:rPr lang="en-GB" dirty="0">
                <a:latin typeface="Verdana Pro" panose="020F0502020204030204" pitchFamily="34" charset="0"/>
                <a:ea typeface="Verdana" panose="020B0604030504040204" pitchFamily="34" charset="0"/>
              </a:rPr>
              <a:t>45 Then he returned to the disciples and said to them, “Are you still sleeping and resting? Look, the hour has come, and the Son of Man is delivered into the hands of sinners. 46 Rise! Let us go! Here comes my betrayer!”</a:t>
            </a:r>
          </a:p>
        </p:txBody>
      </p:sp>
    </p:spTree>
    <p:extLst>
      <p:ext uri="{BB962C8B-B14F-4D97-AF65-F5344CB8AC3E}">
        <p14:creationId xmlns:p14="http://schemas.microsoft.com/office/powerpoint/2010/main" val="383413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AU" dirty="0">
                <a:latin typeface="Verdana" panose="020B0604030504040204" pitchFamily="34" charset="0"/>
                <a:ea typeface="Verdana" panose="020B0604030504040204" pitchFamily="34" charset="0"/>
              </a:rPr>
              <a:t>The Two Most Important Moments in History</a:t>
            </a: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lstStyle/>
          <a:p>
            <a:r>
              <a:rPr lang="en-AU" dirty="0">
                <a:latin typeface="Verdana Pro" panose="020F0502020204030204" pitchFamily="34" charset="0"/>
                <a:ea typeface="Verdana" panose="020B0604030504040204" pitchFamily="34" charset="0"/>
              </a:rPr>
              <a:t>Share two things: </a:t>
            </a:r>
          </a:p>
          <a:p>
            <a:pPr lvl="1"/>
            <a:r>
              <a:rPr lang="en-AU" dirty="0">
                <a:latin typeface="Verdana Pro" panose="020F0502020204030204" pitchFamily="34" charset="0"/>
                <a:ea typeface="Verdana" panose="020B0604030504040204" pitchFamily="34" charset="0"/>
              </a:rPr>
              <a:t>A Garden</a:t>
            </a:r>
          </a:p>
          <a:p>
            <a:pPr lvl="1"/>
            <a:r>
              <a:rPr lang="en-AU" dirty="0">
                <a:latin typeface="Verdana Pro" panose="020F0502020204030204" pitchFamily="34" charset="0"/>
                <a:ea typeface="Verdana" panose="020B0604030504040204" pitchFamily="34" charset="0"/>
              </a:rPr>
              <a:t>Relationship with God</a:t>
            </a:r>
          </a:p>
          <a:p>
            <a:pPr lvl="1"/>
            <a:endParaRPr lang="en-AU" dirty="0">
              <a:latin typeface="Verdana Pro" panose="020F0502020204030204" pitchFamily="34" charset="0"/>
              <a:ea typeface="Verdana" panose="020B0604030504040204" pitchFamily="34" charset="0"/>
            </a:endParaRPr>
          </a:p>
          <a:p>
            <a:r>
              <a:rPr lang="en-AU" dirty="0">
                <a:latin typeface="Verdana Pro" panose="020F0502020204030204" pitchFamily="34" charset="0"/>
                <a:ea typeface="Verdana" panose="020B0604030504040204" pitchFamily="34" charset="0"/>
              </a:rPr>
              <a:t>Our Relationship with God started out in true intimacy, can you imagine?</a:t>
            </a:r>
          </a:p>
        </p:txBody>
      </p:sp>
    </p:spTree>
    <p:extLst>
      <p:ext uri="{BB962C8B-B14F-4D97-AF65-F5344CB8AC3E}">
        <p14:creationId xmlns:p14="http://schemas.microsoft.com/office/powerpoint/2010/main" val="418827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GB" dirty="0">
                <a:latin typeface="Verdana" panose="020B0604030504040204" pitchFamily="34" charset="0"/>
                <a:ea typeface="Verdana" panose="020B0604030504040204" pitchFamily="34" charset="0"/>
              </a:rPr>
              <a:t>Activity</a:t>
            </a:r>
            <a:endParaRPr lang="en-AU"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lstStyle/>
          <a:p>
            <a:r>
              <a:rPr lang="en-AU" dirty="0">
                <a:latin typeface="Verdana Pro" panose="020F0502020204030204" pitchFamily="34" charset="0"/>
                <a:ea typeface="Verdana" panose="020B0604030504040204" pitchFamily="34" charset="0"/>
              </a:rPr>
              <a:t>Pass around the Flowers and plants, reflecting on how relationship with God would look like in Eden?</a:t>
            </a:r>
          </a:p>
          <a:p>
            <a:r>
              <a:rPr lang="en-AU" dirty="0">
                <a:latin typeface="Verdana Pro" panose="020F0502020204030204" pitchFamily="34" charset="0"/>
                <a:ea typeface="Verdana" panose="020B0604030504040204" pitchFamily="34" charset="0"/>
              </a:rPr>
              <a:t>Then Reflect on how your relationship with God is now, is it even like Jesus in the Garden?</a:t>
            </a:r>
          </a:p>
          <a:p>
            <a:r>
              <a:rPr lang="en-AU" dirty="0">
                <a:latin typeface="Verdana Pro" panose="020F0502020204030204" pitchFamily="34" charset="0"/>
                <a:ea typeface="Verdana" panose="020B0604030504040204" pitchFamily="34" charset="0"/>
              </a:rPr>
              <a:t>ONLINE: you can imagine the Garden still, or perhaps go to a window to look at a garden and come back. </a:t>
            </a:r>
          </a:p>
        </p:txBody>
      </p:sp>
    </p:spTree>
    <p:extLst>
      <p:ext uri="{BB962C8B-B14F-4D97-AF65-F5344CB8AC3E}">
        <p14:creationId xmlns:p14="http://schemas.microsoft.com/office/powerpoint/2010/main" val="94529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p:txBody>
          <a:bodyPr/>
          <a:lstStyle/>
          <a:p>
            <a:r>
              <a:rPr lang="en-GB" dirty="0">
                <a:latin typeface="Verdana" panose="020B0604030504040204" pitchFamily="34" charset="0"/>
                <a:ea typeface="Verdana" panose="020B0604030504040204" pitchFamily="34" charset="0"/>
              </a:rPr>
              <a:t>Matt 26:47-56</a:t>
            </a:r>
            <a:endParaRPr lang="en-AU"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p:txBody>
          <a:bodyPr>
            <a:normAutofit/>
          </a:bodyPr>
          <a:lstStyle/>
          <a:p>
            <a:r>
              <a:rPr lang="en-GB" dirty="0">
                <a:latin typeface="Verdana Pro" panose="020F0502020204030204" pitchFamily="34" charset="0"/>
                <a:ea typeface="Verdana" panose="020B0604030504040204" pitchFamily="34" charset="0"/>
              </a:rPr>
              <a:t>47 While he was still speaking, Judas, one of the Twelve, arrived. With him was a large crowd armed with swords and clubs, sent from the chief priests and the elders of the people. 48 Now the betrayer had arranged a signal with them: “The one I kiss is the man; arrest him.” 49 Going at once to Jesus, Judas said, “Greetings, Rabbi!” and kissed him.</a:t>
            </a:r>
          </a:p>
        </p:txBody>
      </p:sp>
    </p:spTree>
    <p:extLst>
      <p:ext uri="{BB962C8B-B14F-4D97-AF65-F5344CB8AC3E}">
        <p14:creationId xmlns:p14="http://schemas.microsoft.com/office/powerpoint/2010/main" val="196540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5FB-6C22-589E-7F4C-EFED5252DE25}"/>
              </a:ext>
            </a:extLst>
          </p:cNvPr>
          <p:cNvSpPr>
            <a:spLocks noGrp="1"/>
          </p:cNvSpPr>
          <p:nvPr>
            <p:ph type="title"/>
          </p:nvPr>
        </p:nvSpPr>
        <p:spPr>
          <a:xfrm>
            <a:off x="838200" y="-168275"/>
            <a:ext cx="10515600" cy="1325563"/>
          </a:xfrm>
        </p:spPr>
        <p:txBody>
          <a:bodyPr/>
          <a:lstStyle/>
          <a:p>
            <a:r>
              <a:rPr lang="en-GB" dirty="0">
                <a:latin typeface="Verdana" panose="020B0604030504040204" pitchFamily="34" charset="0"/>
                <a:ea typeface="Verdana" panose="020B0604030504040204" pitchFamily="34" charset="0"/>
              </a:rPr>
              <a:t>Matt 26:47-56</a:t>
            </a:r>
            <a:endParaRPr lang="en-AU"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0A28C2A-4F33-CA8C-2F32-90779348B9F7}"/>
              </a:ext>
            </a:extLst>
          </p:cNvPr>
          <p:cNvSpPr>
            <a:spLocks noGrp="1"/>
          </p:cNvSpPr>
          <p:nvPr>
            <p:ph idx="1"/>
          </p:nvPr>
        </p:nvSpPr>
        <p:spPr>
          <a:xfrm>
            <a:off x="723900" y="854075"/>
            <a:ext cx="10515600" cy="4351338"/>
          </a:xfrm>
        </p:spPr>
        <p:txBody>
          <a:bodyPr>
            <a:normAutofit lnSpcReduction="10000"/>
          </a:bodyPr>
          <a:lstStyle/>
          <a:p>
            <a:r>
              <a:rPr lang="en-GB" dirty="0">
                <a:latin typeface="Verdana Pro" panose="020F0502020204030204" pitchFamily="34" charset="0"/>
                <a:ea typeface="Verdana" panose="020B0604030504040204" pitchFamily="34" charset="0"/>
              </a:rPr>
              <a:t>50 Jesus replied, “Do what you came for, friend.”[d]</a:t>
            </a:r>
          </a:p>
          <a:p>
            <a:r>
              <a:rPr lang="en-GB" dirty="0">
                <a:latin typeface="Verdana Pro" panose="020F0502020204030204" pitchFamily="34" charset="0"/>
                <a:ea typeface="Verdana" panose="020B0604030504040204" pitchFamily="34" charset="0"/>
              </a:rPr>
              <a:t>Then the men stepped forward, seized Jesus and arrested him. 51 With that, one of Jesus’ companions reached for his sword, drew it out and struck the servant of the high priest, cutting off his ear.</a:t>
            </a:r>
          </a:p>
          <a:p>
            <a:r>
              <a:rPr lang="en-GB" dirty="0">
                <a:latin typeface="Verdana Pro" panose="020F0502020204030204" pitchFamily="34" charset="0"/>
                <a:ea typeface="Verdana" panose="020B0604030504040204" pitchFamily="34" charset="0"/>
              </a:rPr>
              <a:t>52 “Put your sword back in its place,” Jesus said to him, “for all who draw the sword will die by the sword. 53 Do you think I cannot call on my Father, and he will at once put at my disposal more than twelve legions of angels? 54 But how then would the Scriptures be fulfilled that say it must happen in this way?”</a:t>
            </a:r>
          </a:p>
        </p:txBody>
      </p:sp>
    </p:spTree>
    <p:extLst>
      <p:ext uri="{BB962C8B-B14F-4D97-AF65-F5344CB8AC3E}">
        <p14:creationId xmlns:p14="http://schemas.microsoft.com/office/powerpoint/2010/main" val="2756804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8B16D8065F064AA0FF5C31ACD0AC29" ma:contentTypeVersion="4" ma:contentTypeDescription="Create a new document." ma:contentTypeScope="" ma:versionID="1a696ea7bfaf4d3a0466c3a358299283">
  <xsd:schema xmlns:xsd="http://www.w3.org/2001/XMLSchema" xmlns:xs="http://www.w3.org/2001/XMLSchema" xmlns:p="http://schemas.microsoft.com/office/2006/metadata/properties" xmlns:ns3="39dd3979-23d6-4eda-844c-e94d85e045c5" targetNamespace="http://schemas.microsoft.com/office/2006/metadata/properties" ma:root="true" ma:fieldsID="517a56128daefcc2f26cb2074d811cf3" ns3:_="">
    <xsd:import namespace="39dd3979-23d6-4eda-844c-e94d85e045c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d3979-23d6-4eda-844c-e94d85e04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AE1254-AAD6-4915-A25E-5E54516EB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d3979-23d6-4eda-844c-e94d85e04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BD503E-5F66-4A76-8C5D-5B7E75F72961}">
  <ds:schemaRefs>
    <ds:schemaRef ds:uri="http://schemas.microsoft.com/sharepoint/v3/contenttype/forms"/>
  </ds:schemaRefs>
</ds:datastoreItem>
</file>

<file path=customXml/itemProps3.xml><?xml version="1.0" encoding="utf-8"?>
<ds:datastoreItem xmlns:ds="http://schemas.openxmlformats.org/officeDocument/2006/customXml" ds:itemID="{28F97654-F0B4-4C4D-8CAA-FA930BAD9A7E}">
  <ds:schemaRefs>
    <ds:schemaRef ds:uri="http://purl.org/dc/terms/"/>
    <ds:schemaRef ds:uri="http://purl.org/dc/elements/1.1/"/>
    <ds:schemaRef ds:uri="39dd3979-23d6-4eda-844c-e94d85e045c5"/>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951</TotalTime>
  <Words>1765</Words>
  <Application>Microsoft Office PowerPoint</Application>
  <PresentationFormat>Widescreen</PresentationFormat>
  <Paragraphs>68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Verdana</vt:lpstr>
      <vt:lpstr>Verdana Pro</vt:lpstr>
      <vt:lpstr>Office Theme</vt:lpstr>
      <vt:lpstr>PowerPoint Presentation</vt:lpstr>
      <vt:lpstr>Matt 26:36-46</vt:lpstr>
      <vt:lpstr>Matt 26:36-46</vt:lpstr>
      <vt:lpstr>Matt 26:36-46</vt:lpstr>
      <vt:lpstr> Matt 26:36:46</vt:lpstr>
      <vt:lpstr>The Two Most Important Moments in History</vt:lpstr>
      <vt:lpstr>Activity</vt:lpstr>
      <vt:lpstr>Matt 26:47-56</vt:lpstr>
      <vt:lpstr>Matt 26:47-56</vt:lpstr>
      <vt:lpstr>Matt 26:47-56</vt:lpstr>
      <vt:lpstr>We sin, Relationship Breaks</vt:lpstr>
      <vt:lpstr>Activity</vt:lpstr>
      <vt:lpstr>Matt 27:27-61</vt:lpstr>
      <vt:lpstr>Matt 27:27-61</vt:lpstr>
      <vt:lpstr>Matt 27:27-61</vt:lpstr>
      <vt:lpstr>Matt 27:27-61</vt:lpstr>
      <vt:lpstr>Matt 27:27-61</vt:lpstr>
      <vt:lpstr>Matt 27:27-61</vt:lpstr>
      <vt:lpstr>Matt 27:27-61</vt:lpstr>
      <vt:lpstr>Matt 27:27-61</vt:lpstr>
      <vt:lpstr>Matt 27:27-61</vt:lpstr>
      <vt:lpstr>Jesus’ death</vt:lpstr>
      <vt:lpstr>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Thomas Kenneally</cp:lastModifiedBy>
  <cp:revision>3</cp:revision>
  <dcterms:created xsi:type="dcterms:W3CDTF">2024-03-01T09:48:29Z</dcterms:created>
  <dcterms:modified xsi:type="dcterms:W3CDTF">2024-03-28T22:23:10Z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0x010100DC8B16D8065F064AA0FF5C31ACD0AC29</vt:lpwstr>
  </property>
</Properties>
</file>